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FF"/>
    <a:srgbClr val="FF9999"/>
    <a:srgbClr val="7DDAE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20" y="-2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3B78C1E-8795-4619-BD1E-B368AF3C6C94}"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3B78C1E-8795-4619-BD1E-B368AF3C6C94}"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3B78C1E-8795-4619-BD1E-B368AF3C6C94}"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3B78C1E-8795-4619-BD1E-B368AF3C6C94}"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B78C1E-8795-4619-BD1E-B368AF3C6C94}" type="datetimeFigureOut">
              <a:rPr lang="en-AU" smtClean="0"/>
              <a:pPr/>
              <a:t>3/08/2011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A3B78C1E-8795-4619-BD1E-B368AF3C6C94}" type="datetimeFigureOut">
              <a:rPr lang="en-AU" smtClean="0"/>
              <a:pPr/>
              <a:t>3/08/2011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3B78C1E-8795-4619-BD1E-B368AF3C6C94}" type="datetimeFigureOut">
              <a:rPr lang="en-AU" smtClean="0"/>
              <a:pPr/>
              <a:t>3/08/2011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A3B78C1E-8795-4619-BD1E-B368AF3C6C94}" type="datetimeFigureOut">
              <a:rPr lang="en-AU" smtClean="0"/>
              <a:pPr/>
              <a:t>3/08/2011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B78C1E-8795-4619-BD1E-B368AF3C6C94}" type="datetimeFigureOut">
              <a:rPr lang="en-AU" smtClean="0"/>
              <a:pPr/>
              <a:t>3/08/2011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B78C1E-8795-4619-BD1E-B368AF3C6C94}" type="datetimeFigureOut">
              <a:rPr lang="en-AU" smtClean="0"/>
              <a:pPr/>
              <a:t>3/08/2011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B78C1E-8795-4619-BD1E-B368AF3C6C94}" type="datetimeFigureOut">
              <a:rPr lang="en-AU" smtClean="0"/>
              <a:pPr/>
              <a:t>3/08/2011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C0A2DB9-1FC8-4316-8F48-54529F45932C}"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DDAED"/>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B78C1E-8795-4619-BD1E-B368AF3C6C94}" type="datetimeFigureOut">
              <a:rPr lang="en-AU" smtClean="0"/>
              <a:pPr/>
              <a:t>3/08/2011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0A2DB9-1FC8-4316-8F48-54529F45932C}"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470025"/>
          </a:xfrm>
        </p:spPr>
        <p:style>
          <a:lnRef idx="1">
            <a:schemeClr val="accent5"/>
          </a:lnRef>
          <a:fillRef idx="2">
            <a:schemeClr val="accent5"/>
          </a:fillRef>
          <a:effectRef idx="1">
            <a:schemeClr val="accent5"/>
          </a:effectRef>
          <a:fontRef idx="minor">
            <a:schemeClr val="dk1"/>
          </a:fontRef>
        </p:style>
        <p:txBody>
          <a:bodyPr>
            <a:normAutofit/>
          </a:bodyPr>
          <a:lstStyle/>
          <a:p>
            <a:r>
              <a:rPr lang="en-AU" sz="6000" dirty="0" smtClean="0">
                <a:solidFill>
                  <a:srgbClr val="00B0F0"/>
                </a:solidFill>
                <a:latin typeface="Arial Rounded MT Bold" pitchFamily="34" charset="0"/>
                <a:cs typeface="Aharoni" pitchFamily="2" charset="-79"/>
              </a:rPr>
              <a:t>MY HOLIDAYS</a:t>
            </a:r>
            <a:endParaRPr lang="en-AU" sz="6000" dirty="0">
              <a:solidFill>
                <a:srgbClr val="00B0F0"/>
              </a:solidFill>
              <a:latin typeface="Arial Rounded MT Bold" pitchFamily="34" charset="0"/>
              <a:cs typeface="Aharoni" pitchFamily="2" charset="-79"/>
            </a:endParaRPr>
          </a:p>
        </p:txBody>
      </p:sp>
      <p:sp>
        <p:nvSpPr>
          <p:cNvPr id="8" name="TextBox 7"/>
          <p:cNvSpPr txBox="1"/>
          <p:nvPr/>
        </p:nvSpPr>
        <p:spPr>
          <a:xfrm>
            <a:off x="2051720" y="2564904"/>
            <a:ext cx="4680520" cy="1323439"/>
          </a:xfrm>
          <a:prstGeom prst="rect">
            <a:avLst/>
          </a:prstGeom>
          <a:noFill/>
        </p:spPr>
        <p:txBody>
          <a:bodyPr wrap="square" rtlCol="0">
            <a:spAutoFit/>
          </a:bodyPr>
          <a:lstStyle/>
          <a:p>
            <a:r>
              <a:rPr lang="en-AU" sz="8000" dirty="0" smtClean="0">
                <a:solidFill>
                  <a:srgbClr val="0070C0"/>
                </a:solidFill>
                <a:latin typeface="Brush Script MT" pitchFamily="66" charset="0"/>
              </a:rPr>
              <a:t>BY EVA 5A</a:t>
            </a:r>
            <a:endParaRPr lang="en-AU" sz="8000" dirty="0">
              <a:solidFill>
                <a:srgbClr val="0070C0"/>
              </a:solidFill>
              <a:latin typeface="Brush Script MT" pitchFamily="66"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72200" y="3573016"/>
            <a:ext cx="2971800" cy="2971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advTm="6000">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933FF"/>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556792"/>
            <a:ext cx="8748464" cy="5301208"/>
          </a:xfrm>
        </p:spPr>
        <p:txBody>
          <a:bodyPr>
            <a:normAutofit/>
          </a:bodyPr>
          <a:lstStyle/>
          <a:p>
            <a:pPr>
              <a:buNone/>
            </a:pPr>
            <a:r>
              <a:rPr lang="en-AU" sz="1800" dirty="0" smtClean="0"/>
              <a:t>On Tuesday I went to Atara’s house with Vicki. When I arrived Atara and Vicki were playing on the </a:t>
            </a:r>
            <a:r>
              <a:rPr lang="en-AU" sz="1800" dirty="0"/>
              <a:t>N</a:t>
            </a:r>
            <a:r>
              <a:rPr lang="en-AU" sz="1800" dirty="0" smtClean="0"/>
              <a:t>intendo Wii.  Vicki had missed an episode of our favourite show The Amazing Race so we watched it on the internet. It was a lot quicker because there was no advertisements. It finished in an hour instead of an hour and a half. I go for Tyler and Nathan and so does </a:t>
            </a:r>
            <a:r>
              <a:rPr lang="en-AU" sz="1800" dirty="0" smtClean="0"/>
              <a:t>Vicki. But Atara goes for Sam and Renae. </a:t>
            </a:r>
            <a:r>
              <a:rPr lang="en-AU" sz="1800" dirty="0" smtClean="0"/>
              <a:t>The funniest bit was when a guy named Dave  said- “I’m tired, I’m hungry and I’m really, really, grumpy.” so they stopped at McDonalds to get </a:t>
            </a:r>
            <a:r>
              <a:rPr lang="en-AU" sz="1800" dirty="0" smtClean="0"/>
              <a:t>coffee and </a:t>
            </a:r>
            <a:r>
              <a:rPr lang="en-AU" sz="1800" dirty="0" smtClean="0"/>
              <a:t>an apple pie. They had a nap in the car for about an hour. The host had to come find them to tell them that all the other teams had checked in and that they had been eliminated. After that we went on and googled Lara and Leigh Westren from the Biggest Loser (we are obsessed with them!!!) and found out Lara was dating someone else!!! How could they break up?! Then Atara’s sister and her friends started bothering us for hours. Then our mum’s picked us up.  </a:t>
            </a:r>
            <a:endParaRPr lang="en-AU" sz="1800" dirty="0"/>
          </a:p>
        </p:txBody>
      </p:sp>
      <p:sp>
        <p:nvSpPr>
          <p:cNvPr id="4" name="Rectangle 3"/>
          <p:cNvSpPr/>
          <p:nvPr/>
        </p:nvSpPr>
        <p:spPr>
          <a:xfrm rot="10800000" flipV="1">
            <a:off x="1361089" y="600098"/>
            <a:ext cx="5976316" cy="923330"/>
          </a:xfrm>
          <a:prstGeom prst="rect">
            <a:avLst/>
          </a:prstGeom>
          <a:noFill/>
        </p:spPr>
        <p:txBody>
          <a:bodyPr wrap="square" lIns="91440" tIns="45720" rIns="91440" bIns="45720">
            <a:spAutoFit/>
          </a:bodyPr>
          <a:lstStyle/>
          <a:p>
            <a:pPr algn="ctr"/>
            <a:r>
              <a:rPr lang="en-A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Rounded MT Bold" pitchFamily="34" charset="0"/>
              </a:rPr>
              <a:t>FRIENDS HOUSE</a:t>
            </a:r>
            <a:endParaRPr lang="en-A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0" name="Picture 2"/>
          <p:cNvPicPr>
            <a:picLocks noChangeAspect="1" noChangeArrowheads="1"/>
          </p:cNvPicPr>
          <p:nvPr/>
        </p:nvPicPr>
        <p:blipFill>
          <a:blip r:embed="rId2" cstate="print"/>
          <a:srcRect/>
          <a:stretch>
            <a:fillRect/>
          </a:stretch>
        </p:blipFill>
        <p:spPr bwMode="auto">
          <a:xfrm>
            <a:off x="4418482" y="5157192"/>
            <a:ext cx="3321870" cy="1700807"/>
          </a:xfrm>
          <a:prstGeom prst="rect">
            <a:avLst/>
          </a:prstGeom>
          <a:noFill/>
          <a:ln w="9525">
            <a:noFill/>
            <a:miter lim="800000"/>
            <a:headEnd/>
            <a:tailEnd/>
          </a:ln>
        </p:spPr>
      </p:pic>
      <p:sp>
        <p:nvSpPr>
          <p:cNvPr id="6" name="TextBox 5"/>
          <p:cNvSpPr txBox="1"/>
          <p:nvPr/>
        </p:nvSpPr>
        <p:spPr>
          <a:xfrm>
            <a:off x="7092280" y="5661248"/>
            <a:ext cx="1728192" cy="646331"/>
          </a:xfrm>
          <a:prstGeom prst="rect">
            <a:avLst/>
          </a:prstGeom>
          <a:noFill/>
        </p:spPr>
        <p:txBody>
          <a:bodyPr wrap="square" rtlCol="0">
            <a:spAutoFit/>
          </a:bodyPr>
          <a:lstStyle/>
          <a:p>
            <a:r>
              <a:rPr lang="en-AU" dirty="0" smtClean="0"/>
              <a:t>Tyler and Nathan</a:t>
            </a:r>
            <a:endParaRPr lang="en-AU" dirty="0"/>
          </a:p>
        </p:txBody>
      </p:sp>
      <p:pic>
        <p:nvPicPr>
          <p:cNvPr id="2051" name="Picture 3"/>
          <p:cNvPicPr>
            <a:picLocks noChangeAspect="1" noChangeArrowheads="1"/>
          </p:cNvPicPr>
          <p:nvPr/>
        </p:nvPicPr>
        <p:blipFill>
          <a:blip r:embed="rId3" cstate="print"/>
          <a:srcRect/>
          <a:stretch>
            <a:fillRect/>
          </a:stretch>
        </p:blipFill>
        <p:spPr bwMode="auto">
          <a:xfrm flipH="1">
            <a:off x="395536" y="5128864"/>
            <a:ext cx="1944216" cy="1729136"/>
          </a:xfrm>
          <a:prstGeom prst="rect">
            <a:avLst/>
          </a:prstGeom>
          <a:noFill/>
          <a:ln w="9525">
            <a:noFill/>
            <a:miter lim="800000"/>
            <a:headEnd/>
            <a:tailEnd/>
          </a:ln>
        </p:spPr>
      </p:pic>
      <p:sp>
        <p:nvSpPr>
          <p:cNvPr id="8" name="TextBox 7"/>
          <p:cNvSpPr txBox="1"/>
          <p:nvPr/>
        </p:nvSpPr>
        <p:spPr>
          <a:xfrm>
            <a:off x="2267744" y="6237312"/>
            <a:ext cx="1656184" cy="369332"/>
          </a:xfrm>
          <a:prstGeom prst="rect">
            <a:avLst/>
          </a:prstGeom>
          <a:noFill/>
        </p:spPr>
        <p:txBody>
          <a:bodyPr wrap="square" rtlCol="0">
            <a:spAutoFit/>
          </a:bodyPr>
          <a:lstStyle/>
          <a:p>
            <a:r>
              <a:rPr lang="en-AU" dirty="0" smtClean="0"/>
              <a:t>Lara and Leigh</a:t>
            </a:r>
            <a:endParaRPr lang="en-AU" dirty="0"/>
          </a:p>
        </p:txBody>
      </p:sp>
    </p:spTree>
  </p:cSld>
  <p:clrMapOvr>
    <a:masterClrMapping/>
  </p:clrMapOvr>
  <p:transition advTm="18000">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99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Arial Rounded MT Bold"/>
                <a:cs typeface="Arial Rounded MT Bold"/>
              </a:rPr>
              <a:t>AT THE MOVIES…</a:t>
            </a:r>
            <a:endParaRPr lang="en-US" dirty="0">
              <a:solidFill>
                <a:srgbClr val="FF0000"/>
              </a:solidFill>
              <a:latin typeface="Arial Rounded MT Bold"/>
              <a:cs typeface="Arial Rounded MT Bold"/>
            </a:endParaRPr>
          </a:p>
        </p:txBody>
      </p:sp>
      <p:sp>
        <p:nvSpPr>
          <p:cNvPr id="3" name="Content Placeholder 2"/>
          <p:cNvSpPr>
            <a:spLocks noGrp="1"/>
          </p:cNvSpPr>
          <p:nvPr>
            <p:ph idx="1"/>
          </p:nvPr>
        </p:nvSpPr>
        <p:spPr/>
        <p:txBody>
          <a:bodyPr>
            <a:normAutofit/>
          </a:bodyPr>
          <a:lstStyle/>
          <a:p>
            <a:pPr>
              <a:buNone/>
            </a:pPr>
            <a:r>
              <a:rPr lang="en-US" sz="2300" dirty="0" smtClean="0"/>
              <a:t>On the Sunday just before school I went to the movies with </a:t>
            </a:r>
            <a:r>
              <a:rPr lang="en-US" sz="2300" dirty="0" err="1" smtClean="0"/>
              <a:t>Vinuji</a:t>
            </a:r>
            <a:r>
              <a:rPr lang="en-US" sz="2300" dirty="0" smtClean="0"/>
              <a:t>, Ashwini and Atara for Ashwini’s dancing fundraiser to see Harry Potter and the Deathly Hallows part 2. It wasn’t that scary it was actually a great movie.  It would have been better if they made another one and all the baddies would come back to life and Harry would have to kill them all over again. I love Harry Potter and would see it again anytime!        </a:t>
            </a:r>
            <a:endParaRPr lang="en-US" sz="23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48264" y="4149080"/>
            <a:ext cx="1706474" cy="25343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80312" y="116632"/>
            <a:ext cx="1512168" cy="1512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2" descr="D:\Users\pan0002\AppData\Local\Microsoft\Windows\Temporary Internet Files\Content.IE5\JYNYOCJ7\MC900213091[1].wmf"/>
          <p:cNvPicPr>
            <a:picLocks noChangeAspect="1" noChangeArrowheads="1"/>
          </p:cNvPicPr>
          <p:nvPr/>
        </p:nvPicPr>
        <p:blipFill>
          <a:blip r:embed="rId4" cstate="print"/>
          <a:srcRect/>
          <a:stretch>
            <a:fillRect/>
          </a:stretch>
        </p:blipFill>
        <p:spPr bwMode="auto">
          <a:xfrm>
            <a:off x="323528" y="4509120"/>
            <a:ext cx="1818742" cy="1819656"/>
          </a:xfrm>
          <a:prstGeom prst="rect">
            <a:avLst/>
          </a:prstGeom>
          <a:noFill/>
        </p:spPr>
      </p:pic>
    </p:spTree>
  </p:cSld>
  <p:clrMapOvr>
    <a:masterClrMapping/>
  </p:clrMapOvr>
  <p:transition advTm="10000">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FF00"/>
                </a:solidFill>
                <a:latin typeface="Arial Rounded MT Bold" pitchFamily="34" charset="0"/>
              </a:rPr>
              <a:t>THE AMAZING RACE!!!</a:t>
            </a:r>
            <a:endParaRPr lang="en-AU" dirty="0">
              <a:solidFill>
                <a:srgbClr val="FFFF00"/>
              </a:solidFill>
              <a:latin typeface="Arial Rounded MT Bold" pitchFamily="34" charset="0"/>
            </a:endParaRPr>
          </a:p>
        </p:txBody>
      </p:sp>
      <p:sp>
        <p:nvSpPr>
          <p:cNvPr id="3" name="Content Placeholder 2"/>
          <p:cNvSpPr>
            <a:spLocks noGrp="1"/>
          </p:cNvSpPr>
          <p:nvPr>
            <p:ph idx="1"/>
          </p:nvPr>
        </p:nvSpPr>
        <p:spPr/>
        <p:txBody>
          <a:bodyPr>
            <a:normAutofit/>
          </a:bodyPr>
          <a:lstStyle/>
          <a:p>
            <a:pPr marL="0" indent="0">
              <a:buNone/>
            </a:pPr>
            <a:r>
              <a:rPr lang="en-AU" sz="2000" dirty="0" smtClean="0"/>
              <a:t>The next episode of The Amazing Race will tell us who’s in the final. Fingers crossed that Tyler and Nathan win!!! And fingers crossed that Matt and Tom don’t get eliminated because there hilarious</a:t>
            </a:r>
            <a:r>
              <a:rPr lang="en-AU" sz="2000" dirty="0" smtClean="0"/>
              <a:t>!</a:t>
            </a:r>
          </a:p>
          <a:p>
            <a:pPr marL="0" indent="0">
              <a:buNone/>
            </a:pPr>
            <a:endParaRPr lang="en-AU" sz="2000" dirty="0" smtClean="0"/>
          </a:p>
          <a:p>
            <a:pPr marL="0" indent="0">
              <a:buNone/>
            </a:pPr>
            <a:endParaRPr lang="en-AU" sz="2000" dirty="0" smtClean="0"/>
          </a:p>
          <a:p>
            <a:pPr marL="0" indent="0">
              <a:buNone/>
            </a:pPr>
            <a:endParaRPr lang="en-AU" sz="2000" dirty="0" smtClean="0"/>
          </a:p>
          <a:p>
            <a:pPr marL="0" indent="0">
              <a:buNone/>
            </a:pPr>
            <a:r>
              <a:rPr lang="en-AU" sz="2000" dirty="0" smtClean="0"/>
              <a:t>                          The question is who will win?.....</a:t>
            </a:r>
            <a:endParaRPr lang="en-AU" sz="20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88224" y="3068960"/>
            <a:ext cx="2208287" cy="12408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9552" y="5085184"/>
            <a:ext cx="1584176" cy="1598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627784" y="5301208"/>
            <a:ext cx="1689274" cy="13822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716016" y="5301208"/>
            <a:ext cx="1932217" cy="13890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236296" y="5301208"/>
            <a:ext cx="1612319" cy="13578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58814499"/>
      </p:ext>
    </p:extLst>
  </p:cSld>
  <p:clrMapOvr>
    <a:masterClrMapping/>
  </p:clrMapOvr>
  <p:transition advTm="12000">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TotalTime>
  <Words>366</Words>
  <Application>Microsoft Office PowerPoint</Application>
  <PresentationFormat>On-screen Show (4:3)</PresentationFormat>
  <Paragraphs>14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MY HOLIDAYS</vt:lpstr>
      <vt:lpstr>Slide 2</vt:lpstr>
      <vt:lpstr>AT THE MOVIES…</vt:lpstr>
      <vt:lpstr>THE AMAZING RACE!!!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HOLIDAYS</dc:title>
  <dc:creator>Education</dc:creator>
  <cp:lastModifiedBy>Education</cp:lastModifiedBy>
  <cp:revision>12</cp:revision>
  <dcterms:created xsi:type="dcterms:W3CDTF">2011-08-02T23:27:43Z</dcterms:created>
  <dcterms:modified xsi:type="dcterms:W3CDTF">2011-08-03T05:26:41Z</dcterms:modified>
</cp:coreProperties>
</file>